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59" r:id="rId5"/>
    <p:sldId id="258" r:id="rId6"/>
    <p:sldId id="261" r:id="rId7"/>
    <p:sldId id="260" r:id="rId8"/>
    <p:sldId id="257" r:id="rId9"/>
    <p:sldId id="264" r:id="rId10"/>
    <p:sldId id="27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B84D6-967A-4EA6-8B41-2B53C7A88222}" v="6" dt="2020-11-18T21:56:00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35CB84D6-967A-4EA6-8B41-2B53C7A88222}"/>
    <pc:docChg chg="custSel delSld modSld">
      <pc:chgData name="Jacintha Westerink" userId="c1c74fd5-67fa-43d8-8063-0adb3063a5fc" providerId="ADAL" clId="{35CB84D6-967A-4EA6-8B41-2B53C7A88222}" dt="2020-11-18T21:56:27.863" v="53" actId="20577"/>
      <pc:docMkLst>
        <pc:docMk/>
      </pc:docMkLst>
      <pc:sldChg chg="modSp mod">
        <pc:chgData name="Jacintha Westerink" userId="c1c74fd5-67fa-43d8-8063-0adb3063a5fc" providerId="ADAL" clId="{35CB84D6-967A-4EA6-8B41-2B53C7A88222}" dt="2020-11-18T21:47:46.352" v="2" actId="20577"/>
        <pc:sldMkLst>
          <pc:docMk/>
          <pc:sldMk cId="1899986824" sldId="256"/>
        </pc:sldMkLst>
        <pc:spChg chg="mod">
          <ac:chgData name="Jacintha Westerink" userId="c1c74fd5-67fa-43d8-8063-0adb3063a5fc" providerId="ADAL" clId="{35CB84D6-967A-4EA6-8B41-2B53C7A88222}" dt="2020-11-18T21:47:46.352" v="2" actId="20577"/>
          <ac:spMkLst>
            <pc:docMk/>
            <pc:sldMk cId="1899986824" sldId="256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35CB84D6-967A-4EA6-8B41-2B53C7A88222}" dt="2020-11-18T21:56:18.115" v="51" actId="20577"/>
        <pc:sldMkLst>
          <pc:docMk/>
          <pc:sldMk cId="4019116536" sldId="257"/>
        </pc:sldMkLst>
        <pc:spChg chg="mod">
          <ac:chgData name="Jacintha Westerink" userId="c1c74fd5-67fa-43d8-8063-0adb3063a5fc" providerId="ADAL" clId="{35CB84D6-967A-4EA6-8B41-2B53C7A88222}" dt="2020-11-18T21:56:18.115" v="51" actId="20577"/>
          <ac:spMkLst>
            <pc:docMk/>
            <pc:sldMk cId="4019116536" sldId="257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35CB84D6-967A-4EA6-8B41-2B53C7A88222}" dt="2020-11-18T21:47:50.527" v="4" actId="27636"/>
        <pc:sldMkLst>
          <pc:docMk/>
          <pc:sldMk cId="3877926064" sldId="258"/>
        </pc:sldMkLst>
        <pc:spChg chg="mod">
          <ac:chgData name="Jacintha Westerink" userId="c1c74fd5-67fa-43d8-8063-0adb3063a5fc" providerId="ADAL" clId="{35CB84D6-967A-4EA6-8B41-2B53C7A88222}" dt="2020-11-18T21:47:50.527" v="4" actId="27636"/>
          <ac:spMkLst>
            <pc:docMk/>
            <pc:sldMk cId="3877926064" sldId="258"/>
            <ac:spMk id="3" creationId="{00000000-0000-0000-0000-000000000000}"/>
          </ac:spMkLst>
        </pc:spChg>
      </pc:sldChg>
      <pc:sldChg chg="addSp modSp mod">
        <pc:chgData name="Jacintha Westerink" userId="c1c74fd5-67fa-43d8-8063-0adb3063a5fc" providerId="ADAL" clId="{35CB84D6-967A-4EA6-8B41-2B53C7A88222}" dt="2020-11-18T21:56:05.107" v="49" actId="20577"/>
        <pc:sldMkLst>
          <pc:docMk/>
          <pc:sldMk cId="1487723784" sldId="259"/>
        </pc:sldMkLst>
        <pc:spChg chg="mod">
          <ac:chgData name="Jacintha Westerink" userId="c1c74fd5-67fa-43d8-8063-0adb3063a5fc" providerId="ADAL" clId="{35CB84D6-967A-4EA6-8B41-2B53C7A88222}" dt="2020-11-18T21:48:28.829" v="14" actId="20577"/>
          <ac:spMkLst>
            <pc:docMk/>
            <pc:sldMk cId="1487723784" sldId="259"/>
            <ac:spMk id="2" creationId="{00000000-0000-0000-0000-000000000000}"/>
          </ac:spMkLst>
        </pc:spChg>
        <pc:spChg chg="mod">
          <ac:chgData name="Jacintha Westerink" userId="c1c74fd5-67fa-43d8-8063-0adb3063a5fc" providerId="ADAL" clId="{35CB84D6-967A-4EA6-8B41-2B53C7A88222}" dt="2020-11-18T21:47:50.521" v="3" actId="27636"/>
          <ac:spMkLst>
            <pc:docMk/>
            <pc:sldMk cId="1487723784" sldId="259"/>
            <ac:spMk id="3" creationId="{00000000-0000-0000-0000-000000000000}"/>
          </ac:spMkLst>
        </pc:spChg>
        <pc:spChg chg="add mod">
          <ac:chgData name="Jacintha Westerink" userId="c1c74fd5-67fa-43d8-8063-0adb3063a5fc" providerId="ADAL" clId="{35CB84D6-967A-4EA6-8B41-2B53C7A88222}" dt="2020-11-18T21:56:05.107" v="49" actId="20577"/>
          <ac:spMkLst>
            <pc:docMk/>
            <pc:sldMk cId="1487723784" sldId="259"/>
            <ac:spMk id="6" creationId="{1804E324-AE40-4AD6-9EE1-B10D3469A250}"/>
          </ac:spMkLst>
        </pc:spChg>
      </pc:sldChg>
      <pc:sldChg chg="modSp mod">
        <pc:chgData name="Jacintha Westerink" userId="c1c74fd5-67fa-43d8-8063-0adb3063a5fc" providerId="ADAL" clId="{35CB84D6-967A-4EA6-8B41-2B53C7A88222}" dt="2020-11-18T21:56:13.975" v="50" actId="20577"/>
        <pc:sldMkLst>
          <pc:docMk/>
          <pc:sldMk cId="3527980831" sldId="260"/>
        </pc:sldMkLst>
        <pc:spChg chg="mod">
          <ac:chgData name="Jacintha Westerink" userId="c1c74fd5-67fa-43d8-8063-0adb3063a5fc" providerId="ADAL" clId="{35CB84D6-967A-4EA6-8B41-2B53C7A88222}" dt="2020-11-18T21:56:13.975" v="50" actId="20577"/>
          <ac:spMkLst>
            <pc:docMk/>
            <pc:sldMk cId="3527980831" sldId="260"/>
            <ac:spMk id="3" creationId="{00000000-0000-0000-0000-000000000000}"/>
          </ac:spMkLst>
        </pc:spChg>
      </pc:sldChg>
      <pc:sldChg chg="del">
        <pc:chgData name="Jacintha Westerink" userId="c1c74fd5-67fa-43d8-8063-0adb3063a5fc" providerId="ADAL" clId="{35CB84D6-967A-4EA6-8B41-2B53C7A88222}" dt="2020-11-18T21:48:49.870" v="15" actId="2696"/>
        <pc:sldMkLst>
          <pc:docMk/>
          <pc:sldMk cId="1632030674" sldId="262"/>
        </pc:sldMkLst>
      </pc:sldChg>
      <pc:sldChg chg="modSp del mod">
        <pc:chgData name="Jacintha Westerink" userId="c1c74fd5-67fa-43d8-8063-0adb3063a5fc" providerId="ADAL" clId="{35CB84D6-967A-4EA6-8B41-2B53C7A88222}" dt="2020-11-18T21:48:57.974" v="16" actId="2696"/>
        <pc:sldMkLst>
          <pc:docMk/>
          <pc:sldMk cId="2523154956" sldId="263"/>
        </pc:sldMkLst>
        <pc:spChg chg="mod">
          <ac:chgData name="Jacintha Westerink" userId="c1c74fd5-67fa-43d8-8063-0adb3063a5fc" providerId="ADAL" clId="{35CB84D6-967A-4EA6-8B41-2B53C7A88222}" dt="2020-11-18T21:47:50.561" v="6" actId="27636"/>
          <ac:spMkLst>
            <pc:docMk/>
            <pc:sldMk cId="2523154956" sldId="263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35CB84D6-967A-4EA6-8B41-2B53C7A88222}" dt="2020-11-18T21:56:22.286" v="52" actId="20577"/>
        <pc:sldMkLst>
          <pc:docMk/>
          <pc:sldMk cId="1840748914" sldId="264"/>
        </pc:sldMkLst>
        <pc:spChg chg="mod">
          <ac:chgData name="Jacintha Westerink" userId="c1c74fd5-67fa-43d8-8063-0adb3063a5fc" providerId="ADAL" clId="{35CB84D6-967A-4EA6-8B41-2B53C7A88222}" dt="2020-11-18T21:56:22.286" v="52" actId="20577"/>
          <ac:spMkLst>
            <pc:docMk/>
            <pc:sldMk cId="1840748914" sldId="264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35CB84D6-967A-4EA6-8B41-2B53C7A88222}" dt="2020-11-18T21:52:44.183" v="47" actId="1076"/>
        <pc:sldMkLst>
          <pc:docMk/>
          <pc:sldMk cId="1168095423" sldId="265"/>
        </pc:sldMkLst>
        <pc:spChg chg="mod">
          <ac:chgData name="Jacintha Westerink" userId="c1c74fd5-67fa-43d8-8063-0adb3063a5fc" providerId="ADAL" clId="{35CB84D6-967A-4EA6-8B41-2B53C7A88222}" dt="2020-11-18T21:52:44.183" v="47" actId="1076"/>
          <ac:spMkLst>
            <pc:docMk/>
            <pc:sldMk cId="1168095423" sldId="265"/>
            <ac:spMk id="2" creationId="{00000000-0000-0000-0000-000000000000}"/>
          </ac:spMkLst>
        </pc:spChg>
      </pc:sldChg>
      <pc:sldChg chg="modSp mod setBg">
        <pc:chgData name="Jacintha Westerink" userId="c1c74fd5-67fa-43d8-8063-0adb3063a5fc" providerId="ADAL" clId="{35CB84D6-967A-4EA6-8B41-2B53C7A88222}" dt="2020-11-18T21:48:10.371" v="12" actId="20577"/>
        <pc:sldMkLst>
          <pc:docMk/>
          <pc:sldMk cId="473374556" sldId="273"/>
        </pc:sldMkLst>
        <pc:spChg chg="mod">
          <ac:chgData name="Jacintha Westerink" userId="c1c74fd5-67fa-43d8-8063-0adb3063a5fc" providerId="ADAL" clId="{35CB84D6-967A-4EA6-8B41-2B53C7A88222}" dt="2020-11-18T21:48:10.371" v="12" actId="20577"/>
          <ac:spMkLst>
            <pc:docMk/>
            <pc:sldMk cId="473374556" sldId="273"/>
            <ac:spMk id="3" creationId="{8D5F066D-FADF-4342-9E36-1713F0E5EFDF}"/>
          </ac:spMkLst>
        </pc:spChg>
      </pc:sldChg>
      <pc:sldChg chg="modSp mod setBg">
        <pc:chgData name="Jacintha Westerink" userId="c1c74fd5-67fa-43d8-8063-0adb3063a5fc" providerId="ADAL" clId="{35CB84D6-967A-4EA6-8B41-2B53C7A88222}" dt="2020-11-18T21:56:27.863" v="53" actId="20577"/>
        <pc:sldMkLst>
          <pc:docMk/>
          <pc:sldMk cId="2457975567" sldId="274"/>
        </pc:sldMkLst>
        <pc:spChg chg="mod">
          <ac:chgData name="Jacintha Westerink" userId="c1c74fd5-67fa-43d8-8063-0adb3063a5fc" providerId="ADAL" clId="{35CB84D6-967A-4EA6-8B41-2B53C7A88222}" dt="2020-11-18T21:51:31.335" v="18"/>
          <ac:spMkLst>
            <pc:docMk/>
            <pc:sldMk cId="2457975567" sldId="274"/>
            <ac:spMk id="2" creationId="{00000000-0000-0000-0000-000000000000}"/>
          </ac:spMkLst>
        </pc:spChg>
        <pc:spChg chg="mod">
          <ac:chgData name="Jacintha Westerink" userId="c1c74fd5-67fa-43d8-8063-0adb3063a5fc" providerId="ADAL" clId="{35CB84D6-967A-4EA6-8B41-2B53C7A88222}" dt="2020-11-18T21:56:27.863" v="53" actId="20577"/>
          <ac:spMkLst>
            <pc:docMk/>
            <pc:sldMk cId="2457975567" sldId="274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21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31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15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13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534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39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05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847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051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02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41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748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794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26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08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2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2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89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6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49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67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85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2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Winkel en zijn producten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5906" y="4341340"/>
            <a:ext cx="9144000" cy="1655762"/>
          </a:xfrm>
        </p:spPr>
        <p:txBody>
          <a:bodyPr/>
          <a:lstStyle/>
          <a:p>
            <a:r>
              <a:rPr lang="nl-NL" dirty="0"/>
              <a:t>Oefentoets 1</a:t>
            </a:r>
          </a:p>
          <a:p>
            <a:r>
              <a:rPr lang="nl-NL" dirty="0"/>
              <a:t>1-7</a:t>
            </a:r>
          </a:p>
          <a:p>
            <a:r>
              <a:rPr lang="nl-NL" dirty="0"/>
              <a:t>Antwoorden </a:t>
            </a:r>
          </a:p>
        </p:txBody>
      </p:sp>
    </p:spTree>
    <p:extLst>
      <p:ext uri="{BB962C8B-B14F-4D97-AF65-F5344CB8AC3E}">
        <p14:creationId xmlns:p14="http://schemas.microsoft.com/office/powerpoint/2010/main" val="189998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9824" y="1235075"/>
            <a:ext cx="8404225" cy="3660775"/>
          </a:xfrm>
        </p:spPr>
        <p:txBody>
          <a:bodyPr>
            <a:normAutofit fontScale="90000"/>
          </a:bodyPr>
          <a:lstStyle/>
          <a:p>
            <a:br>
              <a:rPr lang="nl-NL" u="sng" dirty="0"/>
            </a:br>
            <a:br>
              <a:rPr lang="nl-NL" u="sng" dirty="0"/>
            </a:br>
            <a:r>
              <a:rPr lang="nl-NL" u="sng" dirty="0"/>
              <a:t>Beoordeling:</a:t>
            </a:r>
            <a:br>
              <a:rPr lang="nl-NL" u="sng" dirty="0"/>
            </a:br>
            <a:br>
              <a:rPr lang="nl-NL" u="sng" dirty="0"/>
            </a:br>
            <a:br>
              <a:rPr lang="nl-NL" u="sng" dirty="0"/>
            </a:br>
            <a:r>
              <a:rPr lang="nl-NL" u="sng" dirty="0"/>
              <a:t>Totaal punten </a:t>
            </a:r>
            <a:r>
              <a:rPr lang="nl-NL" dirty="0"/>
              <a:t>= cijfer</a:t>
            </a:r>
            <a:br>
              <a:rPr lang="nl-NL" dirty="0"/>
            </a:br>
            <a:r>
              <a:rPr lang="nl-NL" dirty="0"/>
              <a:t>          1,7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09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beeldingsresultaat voor aspidis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72" y="1138137"/>
            <a:ext cx="4289897" cy="57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Aspidistra </a:t>
            </a:r>
            <a:r>
              <a:rPr lang="nl-NL" dirty="0" err="1"/>
              <a:t>elatior</a:t>
            </a:r>
            <a:br>
              <a:rPr lang="nl-NL" dirty="0"/>
            </a:br>
            <a:r>
              <a:rPr lang="nl-NL" dirty="0"/>
              <a:t>Slagersplant    		2,5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68518" y="5865779"/>
            <a:ext cx="585281" cy="3111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1</a:t>
            </a:r>
          </a:p>
        </p:txBody>
      </p:sp>
      <p:pic>
        <p:nvPicPr>
          <p:cNvPr id="2050" name="Picture 2" descr="Afbeeldingsresultaat voor aspidi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95" y="817350"/>
            <a:ext cx="3872700" cy="57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804E324-AE40-4AD6-9EE1-B10D3469A250}"/>
              </a:ext>
            </a:extLst>
          </p:cNvPr>
          <p:cNvSpPr txBox="1">
            <a:spLocks/>
          </p:cNvSpPr>
          <p:nvPr/>
        </p:nvSpPr>
        <p:spPr>
          <a:xfrm>
            <a:off x="10652868" y="6380163"/>
            <a:ext cx="954932" cy="340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772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fbeeldingsresultaat voor asparagus setac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57" y="2205037"/>
            <a:ext cx="6714543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Asparagus </a:t>
            </a:r>
            <a:r>
              <a:rPr lang="nl-NL" dirty="0" err="1"/>
              <a:t>setaceus</a:t>
            </a:r>
            <a:br>
              <a:rPr lang="nl-NL" dirty="0"/>
            </a:br>
            <a:r>
              <a:rPr lang="nl-NL" dirty="0"/>
              <a:t>Snijgroen, sierasperge                2,5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52868" y="6380163"/>
            <a:ext cx="954932" cy="340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2</a:t>
            </a:r>
          </a:p>
        </p:txBody>
      </p:sp>
      <p:pic>
        <p:nvPicPr>
          <p:cNvPr id="3074" name="Picture 2" descr="Afbeeldingsresultaat voor asparagus setac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2205037"/>
            <a:ext cx="3794125" cy="41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2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fbeeldingsresultaat voor aster novi belg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9" y="1887704"/>
            <a:ext cx="4029075" cy="26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Aster </a:t>
            </a:r>
            <a:r>
              <a:rPr lang="nl-NL" dirty="0" err="1"/>
              <a:t>novi-belgii</a:t>
            </a:r>
            <a:br>
              <a:rPr lang="nl-NL" dirty="0"/>
            </a:br>
            <a:r>
              <a:rPr lang="nl-NL" dirty="0"/>
              <a:t>Herfstaster                     2,5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53800" y="6250561"/>
            <a:ext cx="686882" cy="48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3</a:t>
            </a:r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1" y="625250"/>
            <a:ext cx="2489200" cy="56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ster novi belg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12770"/>
            <a:ext cx="4683125" cy="24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4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Asplenium</a:t>
            </a:r>
            <a:r>
              <a:rPr lang="nl-NL" dirty="0"/>
              <a:t> </a:t>
            </a:r>
            <a:r>
              <a:rPr lang="nl-NL" dirty="0" err="1"/>
              <a:t>nidus</a:t>
            </a:r>
            <a:br>
              <a:rPr lang="nl-NL" dirty="0"/>
            </a:br>
            <a:r>
              <a:rPr lang="nl-NL" dirty="0"/>
              <a:t>Nestvaren                  2,5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5872" y="5719863"/>
            <a:ext cx="847928" cy="457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4</a:t>
            </a:r>
          </a:p>
        </p:txBody>
      </p:sp>
      <p:pic>
        <p:nvPicPr>
          <p:cNvPr id="8194" name="Picture 2" descr="Afbeeldingsresultaat voor asplenium n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splenium nid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4" y="3563937"/>
            <a:ext cx="4453467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splenium n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74" y="57150"/>
            <a:ext cx="4358226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8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Asclepias</a:t>
            </a:r>
            <a:r>
              <a:rPr lang="nl-NL" dirty="0"/>
              <a:t> </a:t>
            </a:r>
            <a:r>
              <a:rPr lang="nl-NL" dirty="0" err="1"/>
              <a:t>tuberosa</a:t>
            </a:r>
            <a:br>
              <a:rPr lang="nl-NL" dirty="0"/>
            </a:br>
            <a:r>
              <a:rPr lang="nl-NL" dirty="0"/>
              <a:t>Zijdeplant             2,5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20337" y="6449539"/>
            <a:ext cx="1071663" cy="408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5</a:t>
            </a:r>
          </a:p>
        </p:txBody>
      </p:sp>
      <p:pic>
        <p:nvPicPr>
          <p:cNvPr id="1028" name="Picture 4" descr="Afbeeldingsresultaat voor asclepias tuber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8" y="2880279"/>
            <a:ext cx="5648572" cy="32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sclep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1" y="846695"/>
            <a:ext cx="3781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1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Astilbe</a:t>
            </a:r>
            <a:r>
              <a:rPr lang="nl-NL" dirty="0"/>
              <a:t> (</a:t>
            </a:r>
            <a:r>
              <a:rPr lang="nl-NL" dirty="0" err="1"/>
              <a:t>Arendsii</a:t>
            </a:r>
            <a:r>
              <a:rPr lang="nl-NL" dirty="0"/>
              <a:t> Groep)</a:t>
            </a:r>
            <a:br>
              <a:rPr lang="nl-NL" dirty="0"/>
            </a:br>
            <a:r>
              <a:rPr lang="nl-NL" dirty="0"/>
              <a:t>Spirea           2,5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59956" y="5758773"/>
            <a:ext cx="993843" cy="418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6</a:t>
            </a:r>
          </a:p>
        </p:txBody>
      </p:sp>
      <p:pic>
        <p:nvPicPr>
          <p:cNvPr id="7172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515337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astilbe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235138"/>
            <a:ext cx="5038656" cy="26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beeldingsresultaat voor astilbe arends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" y="2658462"/>
            <a:ext cx="5451732" cy="4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4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Asparagus </a:t>
            </a:r>
            <a:r>
              <a:rPr lang="nl-NL" dirty="0" err="1"/>
              <a:t>densiflorus</a:t>
            </a:r>
            <a:br>
              <a:rPr lang="nl-NL" dirty="0"/>
            </a:br>
            <a:r>
              <a:rPr lang="nl-NL" dirty="0"/>
              <a:t>Sierasperge				2,5</a:t>
            </a:r>
          </a:p>
        </p:txBody>
      </p:sp>
      <p:pic>
        <p:nvPicPr>
          <p:cNvPr id="5122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0" y="2429474"/>
            <a:ext cx="41050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sparagus densiflorus meyers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21" y="2429474"/>
            <a:ext cx="5606872" cy="42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510950" y="6280030"/>
            <a:ext cx="1052423" cy="2932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019245" y="6280030"/>
            <a:ext cx="491705" cy="2932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1353800" y="6280030"/>
            <a:ext cx="867383" cy="418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755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157</Words>
  <Application>Microsoft Office PowerPoint</Application>
  <PresentationFormat>Breedbeeld</PresentationFormat>
  <Paragraphs>37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2_Kantoorthema</vt:lpstr>
      <vt:lpstr>Winkel en zijn producten</vt:lpstr>
      <vt:lpstr> </vt:lpstr>
      <vt:lpstr>Aspidistra elatior Slagersplant      2,5</vt:lpstr>
      <vt:lpstr>Asparagus setaceus Snijgroen, sierasperge                2,5</vt:lpstr>
      <vt:lpstr>Aster novi-belgii Herfstaster                     2,5</vt:lpstr>
      <vt:lpstr>Asplenium nidus Nestvaren                  2,5</vt:lpstr>
      <vt:lpstr>Asclepias tuberosa Zijdeplant             2,5</vt:lpstr>
      <vt:lpstr>Astilbe (Arendsii Groep) Spirea           2,5</vt:lpstr>
      <vt:lpstr>Asparagus densiflorus Sierasperge    2,5</vt:lpstr>
      <vt:lpstr>  Beoordeling:   Totaal punten = cijfer           1,7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Winkel en zijn producten</dc:title>
  <dc:creator>A den Haan</dc:creator>
  <cp:lastModifiedBy>Jacintha Westerink</cp:lastModifiedBy>
  <cp:revision>10</cp:revision>
  <dcterms:created xsi:type="dcterms:W3CDTF">2016-12-05T16:07:50Z</dcterms:created>
  <dcterms:modified xsi:type="dcterms:W3CDTF">2020-11-18T21:56:28Z</dcterms:modified>
</cp:coreProperties>
</file>